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1" autoAdjust="0"/>
  </p:normalViewPr>
  <p:slideViewPr>
    <p:cSldViewPr snapToGrid="0">
      <p:cViewPr>
        <p:scale>
          <a:sx n="114" d="100"/>
          <a:sy n="114" d="100"/>
        </p:scale>
        <p:origin x="-43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6914B-631A-4259-8B2D-62061737DB8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44241-B34E-403B-BD47-B83972D49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75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4241-B34E-403B-BD47-B83972D49B5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4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493AC5-FAF2-47B5-8AFA-E0D89EBCC20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68C77C-6881-4E39-8286-75617C9AE17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3979EE-5685-4277-9EA0-E51BDA76B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745" y="3271151"/>
            <a:ext cx="9144000" cy="483475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Bahnschrift SemiCondensed" pitchFamily="34" charset="0"/>
              </a:rPr>
              <a:t>Организационно-управленческая структура</a:t>
            </a:r>
            <a:br>
              <a:rPr lang="ru-RU" sz="4000" dirty="0" smtClean="0">
                <a:latin typeface="Bahnschrift SemiCondensed" pitchFamily="34" charset="0"/>
              </a:rPr>
            </a:br>
            <a:r>
              <a:rPr lang="ru-RU" sz="4000" dirty="0" smtClean="0">
                <a:latin typeface="Bahnschrift SemiCondensed" pitchFamily="34" charset="0"/>
              </a:rPr>
              <a:t>ПФДО на муниципальном уровне</a:t>
            </a:r>
            <a:endParaRPr lang="ru-RU" sz="4000" dirty="0">
              <a:latin typeface="Bahnschrift Semi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4BE68B0B-9C95-42D1-950E-DF01A9DB03E3}"/>
              </a:ext>
            </a:extLst>
          </p:cNvPr>
          <p:cNvCxnSpPr>
            <a:cxnSpLocks/>
          </p:cNvCxnSpPr>
          <p:nvPr/>
        </p:nvCxnSpPr>
        <p:spPr>
          <a:xfrm>
            <a:off x="455701" y="581191"/>
            <a:ext cx="0" cy="66613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EFAE277F-F431-4541-9E0F-F455F96A9899}"/>
              </a:ext>
            </a:extLst>
          </p:cNvPr>
          <p:cNvCxnSpPr>
            <a:cxnSpLocks/>
          </p:cNvCxnSpPr>
          <p:nvPr/>
        </p:nvCxnSpPr>
        <p:spPr>
          <a:xfrm>
            <a:off x="6364888" y="196645"/>
            <a:ext cx="0" cy="66613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71E9D92-2565-40CF-BDB0-1772D3B2E92E}"/>
              </a:ext>
            </a:extLst>
          </p:cNvPr>
          <p:cNvSpPr txBox="1"/>
          <p:nvPr/>
        </p:nvSpPr>
        <p:spPr>
          <a:xfrm>
            <a:off x="6617110" y="1434651"/>
            <a:ext cx="5358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приоритетных направлений дополнительного образования (критерие</a:t>
            </a: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значимости программ); </a:t>
            </a:r>
          </a:p>
          <a:p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распределения ресурсов в системе ДО</a:t>
            </a:r>
            <a:endParaRPr lang="ru-RU" sz="14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F8D28DC-29BD-40EC-8513-FA63174E3ED5}"/>
              </a:ext>
            </a:extLst>
          </p:cNvPr>
          <p:cNvSpPr/>
          <p:nvPr/>
        </p:nvSpPr>
        <p:spPr>
          <a:xfrm>
            <a:off x="1978125" y="1765231"/>
            <a:ext cx="2892179" cy="1169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Органы местного самоуправления, муниципальная комиссия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4B7A758-D5BE-4D8D-8777-525E0BE85842}"/>
              </a:ext>
            </a:extLst>
          </p:cNvPr>
          <p:cNvSpPr txBox="1"/>
          <p:nvPr/>
        </p:nvSpPr>
        <p:spPr>
          <a:xfrm>
            <a:off x="6617110" y="2350007"/>
            <a:ext cx="53585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закрепление системы персонифицированного дополнительного образования (ПФДО и персонифицированный учет)</a:t>
            </a:r>
          </a:p>
          <a:p>
            <a:pPr algn="just"/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формирование муниципального заказа на значимые программы ДО</a:t>
            </a:r>
          </a:p>
          <a:p>
            <a:pPr algn="just"/>
            <a:r>
              <a:rPr lang="ru-R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определение параметров системы ПДО</a:t>
            </a:r>
            <a:endParaRPr lang="ru-RU" sz="1400" dirty="0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xmlns="" id="{A887E636-B04A-422B-BC48-B032A52583B8}"/>
              </a:ext>
            </a:extLst>
          </p:cNvPr>
          <p:cNvSpPr/>
          <p:nvPr/>
        </p:nvSpPr>
        <p:spPr>
          <a:xfrm>
            <a:off x="3153188" y="3095034"/>
            <a:ext cx="365234" cy="122690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E835C1D-A682-47FF-B416-45E61525FD98}"/>
              </a:ext>
            </a:extLst>
          </p:cNvPr>
          <p:cNvSpPr/>
          <p:nvPr/>
        </p:nvSpPr>
        <p:spPr>
          <a:xfrm>
            <a:off x="1926175" y="4896819"/>
            <a:ext cx="2892179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МОЦ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6C19DF9-58C5-456B-A6A1-2A8325667DB0}"/>
              </a:ext>
            </a:extLst>
          </p:cNvPr>
          <p:cNvSpPr txBox="1"/>
          <p:nvPr/>
        </p:nvSpPr>
        <p:spPr>
          <a:xfrm>
            <a:off x="6617110" y="4896819"/>
            <a:ext cx="5358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Непосредственная координация деятельности организаций, реализующих программы ДО, поддержка участников системы ДО, в том числе развития моделей доступности ДО, обновления содержания </a:t>
            </a:r>
            <a:r>
              <a:rPr lang="ru-RU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223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EB1FC8DD-777F-481C-9307-D8E30F30551C}"/>
              </a:ext>
            </a:extLst>
          </p:cNvPr>
          <p:cNvCxnSpPr>
            <a:cxnSpLocks/>
          </p:cNvCxnSpPr>
          <p:nvPr/>
        </p:nvCxnSpPr>
        <p:spPr>
          <a:xfrm>
            <a:off x="2255003" y="196645"/>
            <a:ext cx="0" cy="66613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4181AA4-1F2C-4FEF-AE60-479997A0BABB}"/>
              </a:ext>
            </a:extLst>
          </p:cNvPr>
          <p:cNvSpPr/>
          <p:nvPr/>
        </p:nvSpPr>
        <p:spPr>
          <a:xfrm>
            <a:off x="466994" y="3181589"/>
            <a:ext cx="1171535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МОЦ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65AA1C5-7E25-4DFE-8511-ABD3411F02C4}"/>
              </a:ext>
            </a:extLst>
          </p:cNvPr>
          <p:cNvSpPr txBox="1"/>
          <p:nvPr/>
        </p:nvSpPr>
        <p:spPr>
          <a:xfrm>
            <a:off x="2333672" y="196644"/>
            <a:ext cx="229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персонифицированный учет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AEE62C1F-3CCC-4D72-84C7-A1353CDDB92E}"/>
              </a:ext>
            </a:extLst>
          </p:cNvPr>
          <p:cNvSpPr/>
          <p:nvPr/>
        </p:nvSpPr>
        <p:spPr>
          <a:xfrm>
            <a:off x="2255003" y="3231081"/>
            <a:ext cx="2297318" cy="95410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экспертиза программ ДО – формирование рекомендаций о наполнении реестров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645CD5DB-7EDA-4523-B0D4-2556603614A8}"/>
              </a:ext>
            </a:extLst>
          </p:cNvPr>
          <p:cNvSpPr/>
          <p:nvPr/>
        </p:nvSpPr>
        <p:spPr>
          <a:xfrm>
            <a:off x="2415750" y="1302456"/>
            <a:ext cx="2297318" cy="95410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поддержка разработки и внесения в навигатор программ ДО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8D879E36-055A-4201-9BBB-761D085ABDF7}"/>
              </a:ext>
            </a:extLst>
          </p:cNvPr>
          <p:cNvSpPr/>
          <p:nvPr/>
        </p:nvSpPr>
        <p:spPr>
          <a:xfrm>
            <a:off x="2333672" y="5041759"/>
            <a:ext cx="2297318" cy="638739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предоставление сертификатов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4E92609F-B257-4FC1-A1A2-C0CDA188AD05}"/>
              </a:ext>
            </a:extLst>
          </p:cNvPr>
          <p:cNvCxnSpPr>
            <a:cxnSpLocks/>
          </p:cNvCxnSpPr>
          <p:nvPr/>
        </p:nvCxnSpPr>
        <p:spPr>
          <a:xfrm>
            <a:off x="5201163" y="327964"/>
            <a:ext cx="0" cy="66613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313B00B-CB9F-4363-BB93-B8553F624946}"/>
              </a:ext>
            </a:extLst>
          </p:cNvPr>
          <p:cNvSpPr txBox="1"/>
          <p:nvPr/>
        </p:nvSpPr>
        <p:spPr>
          <a:xfrm>
            <a:off x="6279565" y="194894"/>
            <a:ext cx="2297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Обеспечение доступности ДО, обновление программ</a:t>
            </a:r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63BF18CA-989E-4688-BC03-C9982217409E}"/>
              </a:ext>
            </a:extLst>
          </p:cNvPr>
          <p:cNvCxnSpPr>
            <a:cxnSpLocks/>
          </p:cNvCxnSpPr>
          <p:nvPr/>
        </p:nvCxnSpPr>
        <p:spPr>
          <a:xfrm>
            <a:off x="9655286" y="196645"/>
            <a:ext cx="0" cy="66613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4E9097A6-6255-40A2-A090-5FA65B7DA45B}"/>
              </a:ext>
            </a:extLst>
          </p:cNvPr>
          <p:cNvSpPr/>
          <p:nvPr/>
        </p:nvSpPr>
        <p:spPr>
          <a:xfrm>
            <a:off x="6233199" y="4767115"/>
            <a:ext cx="2297318" cy="95410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методическая и  консультационная поддержка на уровне муниципалитета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16D853D2-6C17-4931-8EAE-C54804E6D4F3}"/>
              </a:ext>
            </a:extLst>
          </p:cNvPr>
          <p:cNvSpPr/>
          <p:nvPr/>
        </p:nvSpPr>
        <p:spPr>
          <a:xfrm>
            <a:off x="6130444" y="1394734"/>
            <a:ext cx="2297318" cy="63932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поддержка реализации моделей в МО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364154D9-099E-4211-B694-96DAF43A716E}"/>
              </a:ext>
            </a:extLst>
          </p:cNvPr>
          <p:cNvSpPr/>
          <p:nvPr/>
        </p:nvSpPr>
        <p:spPr>
          <a:xfrm>
            <a:off x="6233199" y="3066325"/>
            <a:ext cx="2297318" cy="95410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координация выстраивания взаимосвязей между организациями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9EFA9985-EDBC-4F05-A732-EA1796451F36}"/>
              </a:ext>
            </a:extLst>
          </p:cNvPr>
          <p:cNvSpPr txBox="1"/>
          <p:nvPr/>
        </p:nvSpPr>
        <p:spPr>
          <a:xfrm>
            <a:off x="9750214" y="194894"/>
            <a:ext cx="229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Кадровое и ресурсное обеспечение системы</a:t>
            </a: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5ECC80D9-7602-42F0-9891-8A10106BF088}"/>
              </a:ext>
            </a:extLst>
          </p:cNvPr>
          <p:cNvCxnSpPr>
            <a:cxnSpLocks/>
          </p:cNvCxnSpPr>
          <p:nvPr/>
        </p:nvCxnSpPr>
        <p:spPr>
          <a:xfrm>
            <a:off x="12147340" y="194894"/>
            <a:ext cx="0" cy="66613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F95531C3-1DAE-4668-ABEA-DE7E853F3007}"/>
              </a:ext>
            </a:extLst>
          </p:cNvPr>
          <p:cNvSpPr/>
          <p:nvPr/>
        </p:nvSpPr>
        <p:spPr>
          <a:xfrm>
            <a:off x="9761520" y="1302456"/>
            <a:ext cx="2297318" cy="95410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методическая и  консультационная поддержка реализуемых программ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14BDE2F5-39EC-413B-943C-394EFEE168FB}"/>
              </a:ext>
            </a:extLst>
          </p:cNvPr>
          <p:cNvSpPr/>
          <p:nvPr/>
        </p:nvSpPr>
        <p:spPr>
          <a:xfrm>
            <a:off x="9750214" y="3205908"/>
            <a:ext cx="2297318" cy="63932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участие в выявлении и анализе проблем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91A1112B-E180-4F34-AD52-FD7ACDC8F9A6}"/>
              </a:ext>
            </a:extLst>
          </p:cNvPr>
          <p:cNvSpPr/>
          <p:nvPr/>
        </p:nvSpPr>
        <p:spPr>
          <a:xfrm>
            <a:off x="9750214" y="4692615"/>
            <a:ext cx="2297318" cy="958696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Координация проведения инвентаризации и участие в ней </a:t>
            </a:r>
          </a:p>
        </p:txBody>
      </p:sp>
    </p:spTree>
    <p:extLst>
      <p:ext uri="{BB962C8B-B14F-4D97-AF65-F5344CB8AC3E}">
        <p14:creationId xmlns:p14="http://schemas.microsoft.com/office/powerpoint/2010/main" val="3805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/>
      <p:bldP spid="33" grpId="0" animBg="1"/>
      <p:bldP spid="34" grpId="0" animBg="1"/>
      <p:bldP spid="43" grpId="0" animBg="1"/>
      <p:bldP spid="45" grpId="0"/>
      <p:bldP spid="50" grpId="0" animBg="1"/>
      <p:bldP spid="51" grpId="0" animBg="1"/>
      <p:bldP spid="52" grpId="0" animBg="1"/>
      <p:bldP spid="5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720</TotalTime>
  <Words>142</Words>
  <Application>Microsoft Office PowerPoint</Application>
  <PresentationFormat>Произвольный</PresentationFormat>
  <Paragraphs>23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Организационно-управленческая структура ПФДО на муниципальном уровне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Целевая модель.  Организационно-управленческая структура</dc:title>
  <dc:creator>Славин Семён</dc:creator>
  <cp:lastModifiedBy>User</cp:lastModifiedBy>
  <cp:revision>14</cp:revision>
  <dcterms:created xsi:type="dcterms:W3CDTF">2020-10-14T18:40:09Z</dcterms:created>
  <dcterms:modified xsi:type="dcterms:W3CDTF">2022-02-18T07:50:40Z</dcterms:modified>
</cp:coreProperties>
</file>